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322" r:id="rId1"/>
  </p:sldMasterIdLst>
  <p:notesMasterIdLst>
    <p:notesMasterId r:id="rId12"/>
  </p:notesMasterIdLst>
  <p:sldIdLst>
    <p:sldId id="4005" r:id="rId2"/>
    <p:sldId id="4006" r:id="rId3"/>
    <p:sldId id="4007" r:id="rId4"/>
    <p:sldId id="4008" r:id="rId5"/>
    <p:sldId id="4009" r:id="rId6"/>
    <p:sldId id="4010" r:id="rId7"/>
    <p:sldId id="4011" r:id="rId8"/>
    <p:sldId id="4012" r:id="rId9"/>
    <p:sldId id="4013" r:id="rId10"/>
    <p:sldId id="401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290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6343" autoAdjust="0"/>
  </p:normalViewPr>
  <p:slideViewPr>
    <p:cSldViewPr>
      <p:cViewPr varScale="1">
        <p:scale>
          <a:sx n="78" d="100"/>
          <a:sy n="78" d="100"/>
        </p:scale>
        <p:origin x="84" y="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72F4486-BC30-49C0-A24F-85E68F0E55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5ABB5F4-E433-4907-AF2E-5BB6C0723A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ABAE778-1358-4D70-A63D-EA00B39BC10D}" type="datetimeFigureOut">
              <a:rPr lang="en-US"/>
              <a:pPr>
                <a:defRPr/>
              </a:pPr>
              <a:t>2/14/2019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492E29F-EC28-4CC2-BF82-4138FF8BE6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C7660DA-E396-47DF-B1F7-A6D1E4A05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99F26F-02F3-42BF-AE1C-8A9F7A9A37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E1735E-20F5-4B37-B0A2-B9BCEACB8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FA791-354E-408C-BC43-F0920BC58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20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CC99B6-45DD-4CCE-AB97-31F7079941CB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89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8D42C9-7CAC-424B-9018-4DC11C1F00C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3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0DF462-DDB0-435A-A8AD-4CABD60A63D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57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1A834B-20BE-4C9A-A322-83B7F4AFD78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704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28747E-41A9-4DF5-AC1F-07C36F2E421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53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D55040-E981-4AD3-9144-E05B8EA8FCA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36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9E7BE5-1394-4C81-A5E1-B7107E7D572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4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81F529-C5BD-4265-A696-80BEBD32DC7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79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81D48F-7BD2-4653-890A-FE38C226948E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9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659E07-0348-45A5-8851-C48E943733E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7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EDAD1C-6A1D-4004-9B4F-06F969F8287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4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3D6CD8-2B42-4F36-888B-B8F2874D855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15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323" r:id="rId1"/>
    <p:sldLayoutId id="2147488324" r:id="rId2"/>
    <p:sldLayoutId id="2147488325" r:id="rId3"/>
    <p:sldLayoutId id="2147488326" r:id="rId4"/>
    <p:sldLayoutId id="2147488327" r:id="rId5"/>
    <p:sldLayoutId id="2147488328" r:id="rId6"/>
    <p:sldLayoutId id="2147488329" r:id="rId7"/>
    <p:sldLayoutId id="2147488330" r:id="rId8"/>
    <p:sldLayoutId id="2147488331" r:id="rId9"/>
    <p:sldLayoutId id="2147488332" r:id="rId10"/>
    <p:sldLayoutId id="21474883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u="sng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828800"/>
          </a:xfrm>
        </p:spPr>
        <p:txBody>
          <a:bodyPr anchor="ctr"/>
          <a:lstStyle/>
          <a:p>
            <a:pPr eaLnBrk="1" hangingPunct="1"/>
            <a:r>
              <a:rPr lang="en-US" altLang="en-US" sz="44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耶穌</a:t>
            </a:r>
            <a:r>
              <a:rPr lang="en-US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altLang="en-US" sz="44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罪人奇妙良友</a:t>
            </a:r>
            <a:r>
              <a:rPr lang="en-US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en-US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  <a:t>Jesus! what a Friend for sinners!</a:t>
            </a:r>
            <a:br>
              <a:rPr lang="en-US" altLang="en-US" sz="44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endParaRPr lang="en-US" altLang="en-US" sz="4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09800"/>
            <a:ext cx="8305800" cy="4114800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耶穌</a:t>
            </a: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罪人奇妙良友</a:t>
            </a: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耶穌</a:t>
            </a: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愛我靈的主</a:t>
            </a:r>
            <a:b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友或離我 敵或害我 但救主必定看顧</a:t>
            </a:r>
            <a:endParaRPr lang="en-US" altLang="zh-TW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pPr eaLnBrk="1" hangingPunct="1"/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Jesus! what a Friend for sinners!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Jesus! Lover of my soul;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Friends may fail me, foes assail me,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He, my Savior, makes me whole. </a:t>
            </a:r>
          </a:p>
        </p:txBody>
      </p:sp>
    </p:spTree>
    <p:extLst>
      <p:ext uri="{BB962C8B-B14F-4D97-AF65-F5344CB8AC3E}">
        <p14:creationId xmlns:p14="http://schemas.microsoft.com/office/powerpoint/2010/main" val="2350587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8749" y="4572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哈利路亞奇妙救主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哈利路亞我良友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救我助我護我愛我與我同在到永久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Savior!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Friend!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Saving, helping, keeping, loving,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He is with me to the end. </a:t>
            </a:r>
          </a:p>
        </p:txBody>
      </p:sp>
      <p:pic>
        <p:nvPicPr>
          <p:cNvPr id="3" name="Graphic 2" descr="Heart">
            <a:extLst>
              <a:ext uri="{FF2B5EF4-FFF2-40B4-BE49-F238E27FC236}">
                <a16:creationId xmlns:a16="http://schemas.microsoft.com/office/drawing/2014/main" xmlns="" id="{ED834DE1-5A64-4476-AC8D-F21CCAA7A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650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6096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哈利路亞奇妙救主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哈利路亞我良友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救我助我護我愛我與我同在到永久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Savior!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Friend!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Saving, helping, keeping, loving,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He is with me to the end. </a:t>
            </a:r>
          </a:p>
        </p:txBody>
      </p:sp>
    </p:spTree>
    <p:extLst>
      <p:ext uri="{BB962C8B-B14F-4D97-AF65-F5344CB8AC3E}">
        <p14:creationId xmlns:p14="http://schemas.microsoft.com/office/powerpoint/2010/main" val="403544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1430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耶穌 </a:t>
            </a:r>
            <a:r>
              <a:rPr lang="zh-TW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弱者奇妙力量 讓我在主裏藏躲</a:t>
            </a:r>
            <a:br>
              <a:rPr lang="zh-TW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zh-TW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試探來臨 有時跌倒 靠主力使我勝過</a:t>
            </a:r>
            <a:endParaRPr lang="en-US" altLang="zh-TW" sz="3600" b="1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pPr eaLnBrk="1" hangingPunct="1"/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Jesus! what a Strength in weakness!</a:t>
            </a:r>
            <a:b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Let me hide myself in Him.</a:t>
            </a:r>
            <a:b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Tempted, tried, and sometimes failing,</a:t>
            </a:r>
            <a:b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He, my Strength, my victory wins. </a:t>
            </a:r>
          </a:p>
        </p:txBody>
      </p:sp>
    </p:spTree>
    <p:extLst>
      <p:ext uri="{BB962C8B-B14F-4D97-AF65-F5344CB8AC3E}">
        <p14:creationId xmlns:p14="http://schemas.microsoft.com/office/powerpoint/2010/main" val="2318509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6096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哈利路亞奇妙救主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哈利路亞我良友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救我助我護我愛我與我同在到永久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Savior!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Friend!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Saving, helping, keeping, loving,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He is with me to the end. </a:t>
            </a:r>
          </a:p>
        </p:txBody>
      </p:sp>
    </p:spTree>
    <p:extLst>
      <p:ext uri="{BB962C8B-B14F-4D97-AF65-F5344CB8AC3E}">
        <p14:creationId xmlns:p14="http://schemas.microsoft.com/office/powerpoint/2010/main" val="207180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9144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耶穌</a:t>
            </a: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憂愁人的幫助 縱是海浪漫我身</a:t>
            </a:r>
            <a:r>
              <a:rPr lang="en-US" altLang="zh-TW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en-US" altLang="zh-TW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祂支持安慰破碎心 祂用慈愛來同行</a:t>
            </a:r>
            <a:endParaRPr lang="en-US" altLang="zh-TW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pPr eaLnBrk="1" hangingPunct="1"/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Jesus! what a Help in sorrow!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While the billows over me roll,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Even when my heart is breaking,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He, my Comfort, helps my soul. </a:t>
            </a:r>
          </a:p>
        </p:txBody>
      </p:sp>
    </p:spTree>
    <p:extLst>
      <p:ext uri="{BB962C8B-B14F-4D97-AF65-F5344CB8AC3E}">
        <p14:creationId xmlns:p14="http://schemas.microsoft.com/office/powerpoint/2010/main" val="4200875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" y="4572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哈利路亞奇妙救主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哈利路亞我良友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救我助我護我愛我與我同在到永久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Savior!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Friend!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Saving, helping, keeping, loving,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He is with me to the end. </a:t>
            </a:r>
          </a:p>
        </p:txBody>
      </p:sp>
    </p:spTree>
    <p:extLst>
      <p:ext uri="{BB962C8B-B14F-4D97-AF65-F5344CB8AC3E}">
        <p14:creationId xmlns:p14="http://schemas.microsoft.com/office/powerpoint/2010/main" val="337803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8382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耶穌 </a:t>
            </a:r>
            <a:r>
              <a:rPr lang="zh-TW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我的扶助 前導 在海濤中有拯救</a:t>
            </a:r>
            <a:r>
              <a:rPr lang="en-US" altLang="zh-TW" sz="3600" b="1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en-US" altLang="zh-TW" sz="3600" b="1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zh-TW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狂風四吹星夜來臨 主是良伴聽我求</a:t>
            </a:r>
            <a:endParaRPr lang="en-US" altLang="zh-TW" sz="3600" b="1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zh-TW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pPr eaLnBrk="1" hangingPunct="1"/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Jesus! what a Guide and Keeper!</a:t>
            </a:r>
            <a:b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While the tempest still is high,</a:t>
            </a:r>
            <a:b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Storms about me, night overtakes me,</a:t>
            </a:r>
            <a:b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>
                <a:latin typeface="PMingLiU" panose="02020500000000000000" pitchFamily="18" charset="-120"/>
                <a:ea typeface="PMingLiU" panose="02020500000000000000" pitchFamily="18" charset="-120"/>
              </a:rPr>
              <a:t>He, my Pilot, hears my cry. </a:t>
            </a:r>
          </a:p>
        </p:txBody>
      </p:sp>
    </p:spTree>
    <p:extLst>
      <p:ext uri="{BB962C8B-B14F-4D97-AF65-F5344CB8AC3E}">
        <p14:creationId xmlns:p14="http://schemas.microsoft.com/office/powerpoint/2010/main" val="3088639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9100" y="3810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哈利路亞奇妙救主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哈利路亞我良友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救我助我護我愛我與我同在到永久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</a:p>
          <a:p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Savior!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Hallelujah! what a Friend!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Saving, helping, keeping, loving,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He is with me to the end. </a:t>
            </a:r>
          </a:p>
        </p:txBody>
      </p:sp>
    </p:spTree>
    <p:extLst>
      <p:ext uri="{BB962C8B-B14F-4D97-AF65-F5344CB8AC3E}">
        <p14:creationId xmlns:p14="http://schemas.microsoft.com/office/powerpoint/2010/main" val="124848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914400"/>
            <a:ext cx="8305800" cy="4724400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耶穌</a:t>
            </a: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我願意接受你</a:t>
            </a: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發現</a:t>
            </a:r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你恩典</a:t>
            </a:r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真多</a:t>
            </a: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用你寶血赦我罪孽</a:t>
            </a: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我屬你</a:t>
            </a: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en-US" altLang="en-US" sz="3600" b="1" dirty="0" err="1">
                <a:latin typeface="PMingLiU" panose="02020500000000000000" pitchFamily="18" charset="-120"/>
                <a:ea typeface="PMingLiU" panose="02020500000000000000" pitchFamily="18" charset="-120"/>
              </a:rPr>
              <a:t>你也屬我</a:t>
            </a:r>
            <a:endParaRPr lang="en-US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endParaRPr lang="zh-TW" alt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eaLnBrk="1" hangingPunct="1"/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Jesus! I do now receive Him,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More than all in Him I find.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He hath granted me forgiveness,</a:t>
            </a:r>
            <a:b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I am His, and He is mine. </a:t>
            </a:r>
          </a:p>
        </p:txBody>
      </p:sp>
    </p:spTree>
    <p:extLst>
      <p:ext uri="{BB962C8B-B14F-4D97-AF65-F5344CB8AC3E}">
        <p14:creationId xmlns:p14="http://schemas.microsoft.com/office/powerpoint/2010/main" val="3527914540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2365</TotalTime>
  <Words>109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PMingLiU</vt:lpstr>
      <vt:lpstr>宋体</vt:lpstr>
      <vt:lpstr>Arial</vt:lpstr>
      <vt:lpstr>Calibri</vt:lpstr>
      <vt:lpstr>2_Default Design</vt:lpstr>
      <vt:lpstr>耶穌 罪人奇妙良友 Jesus! what a Friend for sinners!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221</cp:revision>
  <cp:lastPrinted>1601-01-01T00:00:00Z</cp:lastPrinted>
  <dcterms:created xsi:type="dcterms:W3CDTF">1601-01-01T00:00:00Z</dcterms:created>
  <dcterms:modified xsi:type="dcterms:W3CDTF">2019-02-15T02:30:01Z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